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09" r:id="rId2"/>
  </p:sldMasterIdLst>
  <p:sldIdLst>
    <p:sldId id="260" r:id="rId3"/>
    <p:sldId id="275" r:id="rId4"/>
    <p:sldId id="276" r:id="rId5"/>
    <p:sldId id="277" r:id="rId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FF"/>
    <a:srgbClr val="FF0000"/>
    <a:srgbClr val="000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3" autoAdjust="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 smtClean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 smtClean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2012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A221EFF-B572-4201-A1CB-2E3E2C9B0BB4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CD80F-4C05-46D1-A600-E8AB9986F90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55547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BD72B-75FC-428E-88BB-7A1D3C094B0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567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3456F-E517-4D2C-96D0-7BD192B184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791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0876D-0F95-437E-B3BC-277DF7E7461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4311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B8E15-EF77-4817-95D0-4A223E7ED55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0783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AECE5-7EB1-4A48-86E2-08528790B7B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7921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D0E36-6CB1-45FD-B1CA-9F19AB8AF6C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1623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FE0AD-3277-4CAE-A183-6F3723B3C03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783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C890C-051E-4B52-9688-2D9EBA1AFD3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167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68BCA-2A5F-44FB-B121-E09FD069753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55893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 smtClean="0"/>
              <a:t>FEL ČVUT, katedra ekonomiky, manažerství a humanitních věd</a:t>
            </a:r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 smtClean="0"/>
              <a:t>©</a:t>
            </a:r>
            <a:r>
              <a:rPr lang="cs-CZ" altLang="cs-CZ" smtClean="0"/>
              <a:t> Oldřich Starý, 2012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 smtClean="0"/>
              <a:t>-</a:t>
            </a:r>
            <a:fld id="{8A221EFF-B572-4201-A1CB-2E3E2C9B0BB4}" type="slidenum">
              <a:rPr lang="cs-CZ" altLang="cs-CZ" smtClean="0"/>
              <a:pPr/>
              <a:t>‹#›</a:t>
            </a:fld>
            <a:r>
              <a:rPr lang="cs-CZ" altLang="cs-CZ" smtClean="0"/>
              <a:t>-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8421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8811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D72B-75FC-428E-88BB-7A1D3C094B04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75505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3456F-E517-4D2C-96D0-7BD192B184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76214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876D-0F95-437E-B3BC-277DF7E7461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88687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8E15-EF77-4817-95D0-4A223E7ED557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260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AECE5-7EB1-4A48-86E2-08528790B7B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8832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0E36-6CB1-45FD-B1CA-9F19AB8AF6C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32733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0AD-3277-4CAE-A183-6F3723B3C03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7343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32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758313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5389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6444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6896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4005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890C-051E-4B52-9688-2D9EBA1AFD3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373005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68BCA-2A5F-44FB-B121-E09FD0697533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385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D33271A-A0D0-4DEA-98F3-E254B92353DD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97460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 smtClean="0"/>
              <a:t>Základy finančního</a:t>
            </a:r>
            <a:br>
              <a:rPr lang="cs-CZ" altLang="cs-CZ" dirty="0" smtClean="0"/>
            </a:br>
            <a:r>
              <a:rPr lang="cs-CZ" altLang="cs-CZ" dirty="0" smtClean="0"/>
              <a:t>managementu</a:t>
            </a:r>
            <a:endParaRPr lang="cs-CZ" altLang="cs-CZ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cs-CZ" altLang="cs-CZ" sz="3200" b="1" dirty="0"/>
              <a:t>Finanční matematika - úrokový počet, střadatel, zásobitel, anuita, </a:t>
            </a:r>
            <a:r>
              <a:rPr lang="cs-CZ" altLang="cs-CZ" sz="3200" b="1" dirty="0" err="1"/>
              <a:t>perpetuita</a:t>
            </a:r>
            <a:endParaRPr lang="cs-CZ" altLang="cs-CZ" sz="3200" b="1" dirty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</a:t>
            </a:r>
            <a:r>
              <a:rPr lang="cs-CZ" altLang="cs-CZ" dirty="0" smtClean="0"/>
              <a:t>2018</a:t>
            </a:r>
            <a:endParaRPr lang="en-US" alt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</a:t>
            </a:r>
            <a:r>
              <a:rPr lang="cs-CZ" dirty="0" smtClean="0"/>
              <a:t>ásobitel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odvození pro nekonečno</a:t>
            </a:r>
            <a:endParaRPr lang="cs-CZ" dirty="0" smtClean="0"/>
          </a:p>
          <a:p>
            <a:pPr lvl="1"/>
            <a:r>
              <a:rPr lang="cs-CZ" dirty="0" smtClean="0"/>
              <a:t>trojčlenka</a:t>
            </a:r>
            <a:endParaRPr lang="cs-CZ" dirty="0" smtClean="0"/>
          </a:p>
          <a:p>
            <a:pPr lvl="1"/>
            <a:r>
              <a:rPr lang="cs-CZ" dirty="0" smtClean="0"/>
              <a:t>pomocí řady</a:t>
            </a:r>
          </a:p>
          <a:p>
            <a:pPr lvl="1"/>
            <a:r>
              <a:rPr lang="cs-CZ" dirty="0" smtClean="0"/>
              <a:t>toky na začátku a na konci období</a:t>
            </a:r>
          </a:p>
          <a:p>
            <a:pPr lvl="1"/>
            <a:r>
              <a:rPr lang="cs-CZ" dirty="0" smtClean="0"/>
              <a:t>různá označení</a:t>
            </a:r>
          </a:p>
          <a:p>
            <a:pPr lvl="2"/>
            <a:r>
              <a:rPr lang="cs-CZ" dirty="0" smtClean="0"/>
              <a:t>zásobitel, PVAF, </a:t>
            </a:r>
            <a:r>
              <a:rPr lang="cs-CZ" dirty="0" err="1" smtClean="0"/>
              <a:t>PVAFd</a:t>
            </a:r>
            <a:endParaRPr lang="cs-CZ" dirty="0" smtClean="0"/>
          </a:p>
          <a:p>
            <a:r>
              <a:rPr lang="cs-CZ" dirty="0" smtClean="0"/>
              <a:t>odvození pro T let</a:t>
            </a:r>
            <a:endParaRPr lang="cs-CZ" dirty="0" smtClean="0"/>
          </a:p>
          <a:p>
            <a:r>
              <a:rPr lang="cs-CZ" dirty="0" smtClean="0"/>
              <a:t>zásobitel s konstantním ročním růstem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93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Střadatel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odvození</a:t>
            </a:r>
            <a:endParaRPr lang="cs-CZ" dirty="0" smtClean="0"/>
          </a:p>
          <a:p>
            <a:pPr lvl="1"/>
            <a:r>
              <a:rPr lang="cs-CZ" dirty="0" smtClean="0"/>
              <a:t>ze zásobitele</a:t>
            </a:r>
            <a:endParaRPr lang="cs-CZ" dirty="0" smtClean="0"/>
          </a:p>
          <a:p>
            <a:pPr lvl="1"/>
            <a:r>
              <a:rPr lang="cs-CZ" dirty="0" smtClean="0"/>
              <a:t>toky na začátku a na konci období</a:t>
            </a:r>
          </a:p>
          <a:p>
            <a:pPr lvl="1"/>
            <a:r>
              <a:rPr lang="cs-CZ" dirty="0" smtClean="0"/>
              <a:t>různá označení</a:t>
            </a:r>
          </a:p>
          <a:p>
            <a:pPr lvl="2"/>
            <a:r>
              <a:rPr lang="cs-CZ" dirty="0" smtClean="0"/>
              <a:t>střadatel, FVAF, </a:t>
            </a:r>
            <a:r>
              <a:rPr lang="cs-CZ" dirty="0" err="1" smtClean="0"/>
              <a:t>FVAFd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0463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Anuita a </a:t>
            </a:r>
            <a:r>
              <a:rPr lang="cs-CZ" dirty="0" err="1" smtClean="0"/>
              <a:t>perpetuita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odvození</a:t>
            </a:r>
            <a:endParaRPr lang="cs-CZ" dirty="0" smtClean="0"/>
          </a:p>
          <a:p>
            <a:pPr lvl="1"/>
            <a:r>
              <a:rPr lang="cs-CZ" dirty="0" smtClean="0"/>
              <a:t>ze zásobitele</a:t>
            </a:r>
          </a:p>
          <a:p>
            <a:r>
              <a:rPr lang="cs-CZ" dirty="0" smtClean="0"/>
              <a:t>vzájemné vztahy</a:t>
            </a:r>
          </a:p>
          <a:p>
            <a:r>
              <a:rPr lang="cs-CZ" dirty="0" smtClean="0"/>
              <a:t>anuitní úmor a anuitní úrok</a:t>
            </a:r>
          </a:p>
          <a:p>
            <a:r>
              <a:rPr lang="cs-CZ" dirty="0" smtClean="0"/>
              <a:t>použití a příklady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3229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Břidlic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894</TotalTime>
  <Words>94</Words>
  <Application>Microsoft Office PowerPoint</Application>
  <PresentationFormat>Předvádění na obrazovce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4</vt:i4>
      </vt:variant>
    </vt:vector>
  </HeadingPairs>
  <TitlesOfParts>
    <vt:vector size="11" baseType="lpstr">
      <vt:lpstr>Arial</vt:lpstr>
      <vt:lpstr>Calisto MT</vt:lpstr>
      <vt:lpstr>Trebuchet MS</vt:lpstr>
      <vt:lpstr>Wingdings</vt:lpstr>
      <vt:lpstr>Wingdings 2</vt:lpstr>
      <vt:lpstr>PMA01</vt:lpstr>
      <vt:lpstr>Břidlice</vt:lpstr>
      <vt:lpstr>Základy finančního managementu</vt:lpstr>
      <vt:lpstr>Zásobitel</vt:lpstr>
      <vt:lpstr>Střadatel</vt:lpstr>
      <vt:lpstr>Anuita a perpetuita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78</cp:revision>
  <dcterms:created xsi:type="dcterms:W3CDTF">2004-09-17T11:11:15Z</dcterms:created>
  <dcterms:modified xsi:type="dcterms:W3CDTF">2018-10-10T07:39:26Z</dcterms:modified>
</cp:coreProperties>
</file>